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3310"/>
  </p:normalViewPr>
  <p:slideViewPr>
    <p:cSldViewPr snapToGrid="0" snapToObjects="1">
      <p:cViewPr varScale="1">
        <p:scale>
          <a:sx n="104" d="100"/>
          <a:sy n="104" d="100"/>
        </p:scale>
        <p:origin x="8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2FC5F2-C176-6C44-AC10-5BF55286EEAE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BA4706-D948-FD4F-81ED-7407252D20E9}">
      <dgm:prSet phldrT="[Text]"/>
      <dgm:spPr/>
      <dgm:t>
        <a:bodyPr/>
        <a:lstStyle/>
        <a:p>
          <a:r>
            <a:rPr lang="en-US" dirty="0"/>
            <a:t>What is Project Documentation?</a:t>
          </a:r>
        </a:p>
      </dgm:t>
    </dgm:pt>
    <dgm:pt modelId="{1D1CE9A5-7D26-754B-9EEF-6FBFDE27EB1A}" type="parTrans" cxnId="{978B11EC-ECD7-CD4E-902C-EEB3D04E4142}">
      <dgm:prSet/>
      <dgm:spPr/>
      <dgm:t>
        <a:bodyPr/>
        <a:lstStyle/>
        <a:p>
          <a:endParaRPr lang="en-US"/>
        </a:p>
      </dgm:t>
    </dgm:pt>
    <dgm:pt modelId="{E146B9FC-AEE1-FF45-B0FA-AA13B3B34F6B}" type="sibTrans" cxnId="{978B11EC-ECD7-CD4E-902C-EEB3D04E4142}">
      <dgm:prSet/>
      <dgm:spPr/>
      <dgm:t>
        <a:bodyPr/>
        <a:lstStyle/>
        <a:p>
          <a:endParaRPr lang="en-US"/>
        </a:p>
      </dgm:t>
    </dgm:pt>
    <dgm:pt modelId="{7CFB606E-4741-8E43-A2FE-81EE7D14E0EC}">
      <dgm:prSet/>
      <dgm:spPr/>
      <dgm:t>
        <a:bodyPr/>
        <a:lstStyle/>
        <a:p>
          <a:r>
            <a:rPr lang="en-US"/>
            <a:t>Why is it important?</a:t>
          </a:r>
          <a:endParaRPr lang="en-US" dirty="0"/>
        </a:p>
      </dgm:t>
    </dgm:pt>
    <dgm:pt modelId="{36B0D8E1-A091-134B-9316-D94E6C9A920F}" type="parTrans" cxnId="{39CC8419-1172-6F4C-B314-E34C1B8AD474}">
      <dgm:prSet/>
      <dgm:spPr/>
      <dgm:t>
        <a:bodyPr/>
        <a:lstStyle/>
        <a:p>
          <a:endParaRPr lang="en-US"/>
        </a:p>
      </dgm:t>
    </dgm:pt>
    <dgm:pt modelId="{71DA24AF-625B-F741-BA74-898B148F880F}" type="sibTrans" cxnId="{39CC8419-1172-6F4C-B314-E34C1B8AD474}">
      <dgm:prSet/>
      <dgm:spPr/>
      <dgm:t>
        <a:bodyPr/>
        <a:lstStyle/>
        <a:p>
          <a:endParaRPr lang="en-US"/>
        </a:p>
      </dgm:t>
    </dgm:pt>
    <dgm:pt modelId="{7F6001C1-FE7D-AC46-B2C0-CA55408E2DA3}">
      <dgm:prSet/>
      <dgm:spPr/>
      <dgm:t>
        <a:bodyPr/>
        <a:lstStyle/>
        <a:p>
          <a:r>
            <a:rPr lang="en-US" dirty="0"/>
            <a:t>How to manage the Project Documentation Process?</a:t>
          </a:r>
        </a:p>
      </dgm:t>
    </dgm:pt>
    <dgm:pt modelId="{123B95FE-FE1F-8544-9173-617C72663F27}" type="parTrans" cxnId="{80455FCF-6382-644B-BEC4-D5FCA3E74595}">
      <dgm:prSet/>
      <dgm:spPr/>
      <dgm:t>
        <a:bodyPr/>
        <a:lstStyle/>
        <a:p>
          <a:endParaRPr lang="en-US"/>
        </a:p>
      </dgm:t>
    </dgm:pt>
    <dgm:pt modelId="{81BC3628-4DB9-EB41-8DA9-DFCC52736FCA}" type="sibTrans" cxnId="{80455FCF-6382-644B-BEC4-D5FCA3E74595}">
      <dgm:prSet/>
      <dgm:spPr/>
      <dgm:t>
        <a:bodyPr/>
        <a:lstStyle/>
        <a:p>
          <a:endParaRPr lang="en-US"/>
        </a:p>
      </dgm:t>
    </dgm:pt>
    <dgm:pt modelId="{5C9A9A60-2303-1F45-9C2B-73D242205333}" type="pres">
      <dgm:prSet presAssocID="{6D2FC5F2-C176-6C44-AC10-5BF55286EEAE}" presName="outerComposite" presStyleCnt="0">
        <dgm:presLayoutVars>
          <dgm:chMax val="5"/>
          <dgm:dir/>
          <dgm:resizeHandles val="exact"/>
        </dgm:presLayoutVars>
      </dgm:prSet>
      <dgm:spPr/>
    </dgm:pt>
    <dgm:pt modelId="{E64663A4-A88B-544F-94A5-3257E4361E50}" type="pres">
      <dgm:prSet presAssocID="{6D2FC5F2-C176-6C44-AC10-5BF55286EEAE}" presName="dummyMaxCanvas" presStyleCnt="0">
        <dgm:presLayoutVars/>
      </dgm:prSet>
      <dgm:spPr/>
    </dgm:pt>
    <dgm:pt modelId="{342AA904-9EAB-654A-87A0-2B6F6DED8834}" type="pres">
      <dgm:prSet presAssocID="{6D2FC5F2-C176-6C44-AC10-5BF55286EEAE}" presName="ThreeNodes_1" presStyleLbl="node1" presStyleIdx="0" presStyleCnt="3" custScaleY="83561">
        <dgm:presLayoutVars>
          <dgm:bulletEnabled val="1"/>
        </dgm:presLayoutVars>
      </dgm:prSet>
      <dgm:spPr/>
    </dgm:pt>
    <dgm:pt modelId="{1BC68F76-632C-B445-BF3E-572CF8759A0B}" type="pres">
      <dgm:prSet presAssocID="{6D2FC5F2-C176-6C44-AC10-5BF55286EEAE}" presName="ThreeNodes_2" presStyleLbl="node1" presStyleIdx="1" presStyleCnt="3" custScaleY="82094">
        <dgm:presLayoutVars>
          <dgm:bulletEnabled val="1"/>
        </dgm:presLayoutVars>
      </dgm:prSet>
      <dgm:spPr/>
    </dgm:pt>
    <dgm:pt modelId="{B9E27AE8-D43D-774F-8DF0-7C6ACE51F592}" type="pres">
      <dgm:prSet presAssocID="{6D2FC5F2-C176-6C44-AC10-5BF55286EEAE}" presName="ThreeNodes_3" presStyleLbl="node1" presStyleIdx="2" presStyleCnt="3" custScaleY="84251">
        <dgm:presLayoutVars>
          <dgm:bulletEnabled val="1"/>
        </dgm:presLayoutVars>
      </dgm:prSet>
      <dgm:spPr/>
    </dgm:pt>
    <dgm:pt modelId="{966AC4DE-A6FC-9240-A86F-DFE911AE3BF5}" type="pres">
      <dgm:prSet presAssocID="{6D2FC5F2-C176-6C44-AC10-5BF55286EEAE}" presName="ThreeConn_1-2" presStyleLbl="fgAccFollowNode1" presStyleIdx="0" presStyleCnt="2">
        <dgm:presLayoutVars>
          <dgm:bulletEnabled val="1"/>
        </dgm:presLayoutVars>
      </dgm:prSet>
      <dgm:spPr/>
    </dgm:pt>
    <dgm:pt modelId="{0B015D8B-609F-C54A-BDA0-A770CB9D5D42}" type="pres">
      <dgm:prSet presAssocID="{6D2FC5F2-C176-6C44-AC10-5BF55286EEAE}" presName="ThreeConn_2-3" presStyleLbl="fgAccFollowNode1" presStyleIdx="1" presStyleCnt="2">
        <dgm:presLayoutVars>
          <dgm:bulletEnabled val="1"/>
        </dgm:presLayoutVars>
      </dgm:prSet>
      <dgm:spPr/>
    </dgm:pt>
    <dgm:pt modelId="{A60E9BF2-708F-D742-87BD-9C1439015DB4}" type="pres">
      <dgm:prSet presAssocID="{6D2FC5F2-C176-6C44-AC10-5BF55286EEAE}" presName="ThreeNodes_1_text" presStyleLbl="node1" presStyleIdx="2" presStyleCnt="3">
        <dgm:presLayoutVars>
          <dgm:bulletEnabled val="1"/>
        </dgm:presLayoutVars>
      </dgm:prSet>
      <dgm:spPr/>
    </dgm:pt>
    <dgm:pt modelId="{64D0B98A-582B-F94D-9A07-71301860019C}" type="pres">
      <dgm:prSet presAssocID="{6D2FC5F2-C176-6C44-AC10-5BF55286EEAE}" presName="ThreeNodes_2_text" presStyleLbl="node1" presStyleIdx="2" presStyleCnt="3">
        <dgm:presLayoutVars>
          <dgm:bulletEnabled val="1"/>
        </dgm:presLayoutVars>
      </dgm:prSet>
      <dgm:spPr/>
    </dgm:pt>
    <dgm:pt modelId="{6A4BD8F4-05AC-6D41-9FCF-24B528174063}" type="pres">
      <dgm:prSet presAssocID="{6D2FC5F2-C176-6C44-AC10-5BF55286EEA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39CC8419-1172-6F4C-B314-E34C1B8AD474}" srcId="{6D2FC5F2-C176-6C44-AC10-5BF55286EEAE}" destId="{7CFB606E-4741-8E43-A2FE-81EE7D14E0EC}" srcOrd="1" destOrd="0" parTransId="{36B0D8E1-A091-134B-9316-D94E6C9A920F}" sibTransId="{71DA24AF-625B-F741-BA74-898B148F880F}"/>
    <dgm:cxn modelId="{EE4D1269-14CA-7E4D-96DF-9ED53946926A}" type="presOf" srcId="{6D2FC5F2-C176-6C44-AC10-5BF55286EEAE}" destId="{5C9A9A60-2303-1F45-9C2B-73D242205333}" srcOrd="0" destOrd="0" presId="urn:microsoft.com/office/officeart/2005/8/layout/vProcess5"/>
    <dgm:cxn modelId="{F465FF69-C24B-8446-A901-3F84A0636757}" type="presOf" srcId="{E146B9FC-AEE1-FF45-B0FA-AA13B3B34F6B}" destId="{966AC4DE-A6FC-9240-A86F-DFE911AE3BF5}" srcOrd="0" destOrd="0" presId="urn:microsoft.com/office/officeart/2005/8/layout/vProcess5"/>
    <dgm:cxn modelId="{70F0AD70-BA13-554C-AEE4-30047C7F2C5F}" type="presOf" srcId="{7F6001C1-FE7D-AC46-B2C0-CA55408E2DA3}" destId="{B9E27AE8-D43D-774F-8DF0-7C6ACE51F592}" srcOrd="0" destOrd="0" presId="urn:microsoft.com/office/officeart/2005/8/layout/vProcess5"/>
    <dgm:cxn modelId="{62907481-5885-3944-A350-EA32BBE5462A}" type="presOf" srcId="{7CFB606E-4741-8E43-A2FE-81EE7D14E0EC}" destId="{64D0B98A-582B-F94D-9A07-71301860019C}" srcOrd="1" destOrd="0" presId="urn:microsoft.com/office/officeart/2005/8/layout/vProcess5"/>
    <dgm:cxn modelId="{74D60588-D60F-BC4A-B71C-D13F8A400066}" type="presOf" srcId="{23BA4706-D948-FD4F-81ED-7407252D20E9}" destId="{342AA904-9EAB-654A-87A0-2B6F6DED8834}" srcOrd="0" destOrd="0" presId="urn:microsoft.com/office/officeart/2005/8/layout/vProcess5"/>
    <dgm:cxn modelId="{B318E490-69B6-D149-BD36-0EA97F7C5EBC}" type="presOf" srcId="{7CFB606E-4741-8E43-A2FE-81EE7D14E0EC}" destId="{1BC68F76-632C-B445-BF3E-572CF8759A0B}" srcOrd="0" destOrd="0" presId="urn:microsoft.com/office/officeart/2005/8/layout/vProcess5"/>
    <dgm:cxn modelId="{52F9F1A3-6040-694F-91DC-62DF12B2C204}" type="presOf" srcId="{23BA4706-D948-FD4F-81ED-7407252D20E9}" destId="{A60E9BF2-708F-D742-87BD-9C1439015DB4}" srcOrd="1" destOrd="0" presId="urn:microsoft.com/office/officeart/2005/8/layout/vProcess5"/>
    <dgm:cxn modelId="{6A7C67B9-CE99-504E-8F8A-5E81900E0064}" type="presOf" srcId="{7F6001C1-FE7D-AC46-B2C0-CA55408E2DA3}" destId="{6A4BD8F4-05AC-6D41-9FCF-24B528174063}" srcOrd="1" destOrd="0" presId="urn:microsoft.com/office/officeart/2005/8/layout/vProcess5"/>
    <dgm:cxn modelId="{80455FCF-6382-644B-BEC4-D5FCA3E74595}" srcId="{6D2FC5F2-C176-6C44-AC10-5BF55286EEAE}" destId="{7F6001C1-FE7D-AC46-B2C0-CA55408E2DA3}" srcOrd="2" destOrd="0" parTransId="{123B95FE-FE1F-8544-9173-617C72663F27}" sibTransId="{81BC3628-4DB9-EB41-8DA9-DFCC52736FCA}"/>
    <dgm:cxn modelId="{FCA2A5EA-5446-214B-91E3-1A01BF89623B}" type="presOf" srcId="{71DA24AF-625B-F741-BA74-898B148F880F}" destId="{0B015D8B-609F-C54A-BDA0-A770CB9D5D42}" srcOrd="0" destOrd="0" presId="urn:microsoft.com/office/officeart/2005/8/layout/vProcess5"/>
    <dgm:cxn modelId="{978B11EC-ECD7-CD4E-902C-EEB3D04E4142}" srcId="{6D2FC5F2-C176-6C44-AC10-5BF55286EEAE}" destId="{23BA4706-D948-FD4F-81ED-7407252D20E9}" srcOrd="0" destOrd="0" parTransId="{1D1CE9A5-7D26-754B-9EEF-6FBFDE27EB1A}" sibTransId="{E146B9FC-AEE1-FF45-B0FA-AA13B3B34F6B}"/>
    <dgm:cxn modelId="{AC9C3CA2-7885-1340-ADA2-F776AA4CF796}" type="presParOf" srcId="{5C9A9A60-2303-1F45-9C2B-73D242205333}" destId="{E64663A4-A88B-544F-94A5-3257E4361E50}" srcOrd="0" destOrd="0" presId="urn:microsoft.com/office/officeart/2005/8/layout/vProcess5"/>
    <dgm:cxn modelId="{B8A1F015-BC72-6F42-BD35-9858835D59E1}" type="presParOf" srcId="{5C9A9A60-2303-1F45-9C2B-73D242205333}" destId="{342AA904-9EAB-654A-87A0-2B6F6DED8834}" srcOrd="1" destOrd="0" presId="urn:microsoft.com/office/officeart/2005/8/layout/vProcess5"/>
    <dgm:cxn modelId="{4D771A52-F974-FA42-AB5C-AE58D42EBF75}" type="presParOf" srcId="{5C9A9A60-2303-1F45-9C2B-73D242205333}" destId="{1BC68F76-632C-B445-BF3E-572CF8759A0B}" srcOrd="2" destOrd="0" presId="urn:microsoft.com/office/officeart/2005/8/layout/vProcess5"/>
    <dgm:cxn modelId="{2C8583B1-5CA5-7844-A9BB-57E850F54C55}" type="presParOf" srcId="{5C9A9A60-2303-1F45-9C2B-73D242205333}" destId="{B9E27AE8-D43D-774F-8DF0-7C6ACE51F592}" srcOrd="3" destOrd="0" presId="urn:microsoft.com/office/officeart/2005/8/layout/vProcess5"/>
    <dgm:cxn modelId="{AC51D420-2F00-C14B-8F70-653ED14BBAB5}" type="presParOf" srcId="{5C9A9A60-2303-1F45-9C2B-73D242205333}" destId="{966AC4DE-A6FC-9240-A86F-DFE911AE3BF5}" srcOrd="4" destOrd="0" presId="urn:microsoft.com/office/officeart/2005/8/layout/vProcess5"/>
    <dgm:cxn modelId="{8D9E35F6-663D-A841-A493-8732E9880A73}" type="presParOf" srcId="{5C9A9A60-2303-1F45-9C2B-73D242205333}" destId="{0B015D8B-609F-C54A-BDA0-A770CB9D5D42}" srcOrd="5" destOrd="0" presId="urn:microsoft.com/office/officeart/2005/8/layout/vProcess5"/>
    <dgm:cxn modelId="{BD0293AB-63D8-E641-98E4-14FBE166A9D7}" type="presParOf" srcId="{5C9A9A60-2303-1F45-9C2B-73D242205333}" destId="{A60E9BF2-708F-D742-87BD-9C1439015DB4}" srcOrd="6" destOrd="0" presId="urn:microsoft.com/office/officeart/2005/8/layout/vProcess5"/>
    <dgm:cxn modelId="{3E245962-1F73-1540-BF36-03A36645EA79}" type="presParOf" srcId="{5C9A9A60-2303-1F45-9C2B-73D242205333}" destId="{64D0B98A-582B-F94D-9A07-71301860019C}" srcOrd="7" destOrd="0" presId="urn:microsoft.com/office/officeart/2005/8/layout/vProcess5"/>
    <dgm:cxn modelId="{A9D9C3FE-7AB1-374D-8DBB-13C52523C0F3}" type="presParOf" srcId="{5C9A9A60-2303-1F45-9C2B-73D242205333}" destId="{6A4BD8F4-05AC-6D41-9FCF-24B52817406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2AA904-9EAB-654A-87A0-2B6F6DED8834}">
      <dsp:nvSpPr>
        <dsp:cNvPr id="0" name=""/>
        <dsp:cNvSpPr/>
      </dsp:nvSpPr>
      <dsp:spPr>
        <a:xfrm>
          <a:off x="0" y="95381"/>
          <a:ext cx="7402144" cy="969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What is Project Documentation?</a:t>
          </a:r>
        </a:p>
      </dsp:txBody>
      <dsp:txXfrm>
        <a:off x="28401" y="123782"/>
        <a:ext cx="6161123" cy="912864"/>
      </dsp:txXfrm>
    </dsp:sp>
    <dsp:sp modelId="{1BC68F76-632C-B445-BF3E-572CF8759A0B}">
      <dsp:nvSpPr>
        <dsp:cNvPr id="0" name=""/>
        <dsp:cNvSpPr/>
      </dsp:nvSpPr>
      <dsp:spPr>
        <a:xfrm>
          <a:off x="653130" y="1457727"/>
          <a:ext cx="7402144" cy="9526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Why is it important?</a:t>
          </a:r>
          <a:endParaRPr lang="en-US" sz="2600" kern="1200" dirty="0"/>
        </a:p>
      </dsp:txBody>
      <dsp:txXfrm>
        <a:off x="681032" y="1485629"/>
        <a:ext cx="5938930" cy="896839"/>
      </dsp:txXfrm>
    </dsp:sp>
    <dsp:sp modelId="{B9E27AE8-D43D-774F-8DF0-7C6ACE51F592}">
      <dsp:nvSpPr>
        <dsp:cNvPr id="0" name=""/>
        <dsp:cNvSpPr/>
      </dsp:nvSpPr>
      <dsp:spPr>
        <a:xfrm>
          <a:off x="1306260" y="2799047"/>
          <a:ext cx="7402144" cy="9776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How to manage the Project Documentation Process?</a:t>
          </a:r>
        </a:p>
      </dsp:txBody>
      <dsp:txXfrm>
        <a:off x="1334895" y="2827682"/>
        <a:ext cx="5937464" cy="920403"/>
      </dsp:txXfrm>
    </dsp:sp>
    <dsp:sp modelId="{966AC4DE-A6FC-9240-A86F-DFE911AE3BF5}">
      <dsp:nvSpPr>
        <dsp:cNvPr id="0" name=""/>
        <dsp:cNvSpPr/>
      </dsp:nvSpPr>
      <dsp:spPr>
        <a:xfrm>
          <a:off x="6647864" y="879992"/>
          <a:ext cx="754279" cy="75427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6817577" y="879992"/>
        <a:ext cx="414853" cy="567595"/>
      </dsp:txXfrm>
    </dsp:sp>
    <dsp:sp modelId="{0B015D8B-609F-C54A-BDA0-A770CB9D5D42}">
      <dsp:nvSpPr>
        <dsp:cNvPr id="0" name=""/>
        <dsp:cNvSpPr/>
      </dsp:nvSpPr>
      <dsp:spPr>
        <a:xfrm>
          <a:off x="7300995" y="2226090"/>
          <a:ext cx="754279" cy="75427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7470708" y="2226090"/>
        <a:ext cx="414853" cy="5675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ACCFF-409B-3E43-976B-6A06438A5492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A809A0-4D89-E74F-B12D-647A523F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809A0-4D89-E74F-B12D-647A523F14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73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A10D-B582-1043-A3E2-ED127DA092E3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AC01-D4F0-614D-8BC6-DD83CD55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5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A10D-B582-1043-A3E2-ED127DA092E3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AC01-D4F0-614D-8BC6-DD83CD55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38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A10D-B582-1043-A3E2-ED127DA092E3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AC01-D4F0-614D-8BC6-DD83CD55FCA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6026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A10D-B582-1043-A3E2-ED127DA092E3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AC01-D4F0-614D-8BC6-DD83CD55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26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A10D-B582-1043-A3E2-ED127DA092E3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AC01-D4F0-614D-8BC6-DD83CD55FCA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292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A10D-B582-1043-A3E2-ED127DA092E3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AC01-D4F0-614D-8BC6-DD83CD55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79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A10D-B582-1043-A3E2-ED127DA092E3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AC01-D4F0-614D-8BC6-DD83CD55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02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A10D-B582-1043-A3E2-ED127DA092E3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AC01-D4F0-614D-8BC6-DD83CD55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09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A10D-B582-1043-A3E2-ED127DA092E3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AC01-D4F0-614D-8BC6-DD83CD55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86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A10D-B582-1043-A3E2-ED127DA092E3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AC01-D4F0-614D-8BC6-DD83CD55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14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A10D-B582-1043-A3E2-ED127DA092E3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AC01-D4F0-614D-8BC6-DD83CD55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61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A10D-B582-1043-A3E2-ED127DA092E3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AC01-D4F0-614D-8BC6-DD83CD55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54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A10D-B582-1043-A3E2-ED127DA092E3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AC01-D4F0-614D-8BC6-DD83CD55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00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A10D-B582-1043-A3E2-ED127DA092E3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AC01-D4F0-614D-8BC6-DD83CD55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8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A10D-B582-1043-A3E2-ED127DA092E3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AC01-D4F0-614D-8BC6-DD83CD55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23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A10D-B582-1043-A3E2-ED127DA092E3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AC01-D4F0-614D-8BC6-DD83CD55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81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7A10D-B582-1043-A3E2-ED127DA092E3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CD2AC01-D4F0-614D-8BC6-DD83CD55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26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ACC55B-9F71-7842-A4AD-3EB5A943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E0D63C-6A18-5D4E-B94E-E3F43D9CB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1143" y="2743199"/>
            <a:ext cx="9795642" cy="2469439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>
                <a:solidFill>
                  <a:srgbClr val="FF005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504991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91BD4-7D5E-2442-9192-54C79AFB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supporting documentation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96B8E-8705-2740-981D-C866994D1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013" y="3673794"/>
            <a:ext cx="4539106" cy="730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07A7DD-BDC8-A14E-BEE5-6A9D21D9C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779" y="1018123"/>
            <a:ext cx="3175000" cy="317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0037BE-527D-3A43-85F8-25EB2A85F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013" y="4806333"/>
            <a:ext cx="2874334" cy="16182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5EB572-1D38-2F48-9D80-D6E276DB9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5" y="3550582"/>
            <a:ext cx="5029200" cy="1130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2F8FA-ECC4-2D47-90D4-9DD7DF4B3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545" y="5079744"/>
            <a:ext cx="4540468" cy="83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4476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27A0FF-A754-6B48-AA70-65BDBF895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4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8E70A-3C87-5449-AE3A-8BD1CCB19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F6F053B-B29E-0848-BADE-BC2189CB12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388455"/>
              </p:ext>
            </p:extLst>
          </p:nvPr>
        </p:nvGraphicFramePr>
        <p:xfrm>
          <a:off x="677334" y="1930400"/>
          <a:ext cx="8708405" cy="3868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294831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8467D-0218-7549-BEB0-6409938D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Project Documentation?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A4445-ED81-AC4A-BF7B-7E8297AD1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5380" y="1924895"/>
            <a:ext cx="3808622" cy="4116467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Project documentation is the implementation of a streamlined, efficient, and uniform process for producing the key documents that are required to implement a new project successfully.</a:t>
            </a:r>
            <a:endParaRPr lang="en-US" b="0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AA490-052E-A447-8CF1-08E0983DC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09" y="1924895"/>
            <a:ext cx="4352159" cy="43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4558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61D68-440E-894F-B3F5-33571AD4E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AF07E-A0F1-B542-857C-4D906CB77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628" y="2160589"/>
            <a:ext cx="8128374" cy="3880773"/>
          </a:xfrm>
        </p:spPr>
        <p:txBody>
          <a:bodyPr/>
          <a:lstStyle/>
          <a:p>
            <a:pPr>
              <a:lnSpc>
                <a:spcPct val="200000"/>
              </a:lnSpc>
              <a:buSzPct val="100000"/>
              <a:buFont typeface="Wingdings" pitchFamily="2" charset="2"/>
              <a:buChar char="Ø"/>
            </a:pPr>
            <a:r>
              <a:rPr lang="en-US" dirty="0"/>
              <a:t>Sets and defines your project goals.</a:t>
            </a:r>
          </a:p>
          <a:p>
            <a:pPr>
              <a:lnSpc>
                <a:spcPct val="200000"/>
              </a:lnSpc>
              <a:buSzPct val="100000"/>
              <a:buFont typeface="Wingdings" pitchFamily="2" charset="2"/>
              <a:buChar char="Ø"/>
            </a:pPr>
            <a:r>
              <a:rPr lang="en-US" dirty="0"/>
              <a:t>Supports the project planning stage.</a:t>
            </a:r>
          </a:p>
          <a:p>
            <a:pPr>
              <a:lnSpc>
                <a:spcPct val="200000"/>
              </a:lnSpc>
              <a:buSzPct val="100000"/>
              <a:buFont typeface="Wingdings" pitchFamily="2" charset="2"/>
              <a:buChar char="Ø"/>
            </a:pPr>
            <a:r>
              <a:rPr lang="en-US" dirty="0"/>
              <a:t>Gives a clear overview of the project.</a:t>
            </a:r>
          </a:p>
          <a:p>
            <a:pPr>
              <a:lnSpc>
                <a:spcPct val="200000"/>
              </a:lnSpc>
              <a:buSzPct val="100000"/>
              <a:buFont typeface="Wingdings" pitchFamily="2" charset="2"/>
              <a:buChar char="Ø"/>
            </a:pPr>
            <a:r>
              <a:rPr lang="en-US" dirty="0"/>
              <a:t>Manages risks and issues.</a:t>
            </a:r>
          </a:p>
          <a:p>
            <a:pPr>
              <a:lnSpc>
                <a:spcPct val="200000"/>
              </a:lnSpc>
              <a:buSzPct val="100000"/>
              <a:buFont typeface="Wingdings" pitchFamily="2" charset="2"/>
              <a:buChar char="Ø"/>
            </a:pPr>
            <a:r>
              <a:rPr lang="en-US" dirty="0"/>
              <a:t>Makes the project traceable.</a:t>
            </a:r>
          </a:p>
        </p:txBody>
      </p:sp>
    </p:spTree>
    <p:extLst>
      <p:ext uri="{BB962C8B-B14F-4D97-AF65-F5344CB8AC3E}">
        <p14:creationId xmlns:p14="http://schemas.microsoft.com/office/powerpoint/2010/main" val="230011445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B313D-2BBD-AF4D-81E8-963FF3A2F6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manage this process?</a:t>
            </a:r>
          </a:p>
        </p:txBody>
      </p:sp>
    </p:spTree>
    <p:extLst>
      <p:ext uri="{BB962C8B-B14F-4D97-AF65-F5344CB8AC3E}">
        <p14:creationId xmlns:p14="http://schemas.microsoft.com/office/powerpoint/2010/main" val="391798475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EB6-9425-1843-8B74-9FEC94A13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documents in advance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7838F-8E57-6A44-A809-E61E75D64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529" y="1771707"/>
            <a:ext cx="7991367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Keep on top of the documentation throughout the project creation process.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7BF28C-9AC5-034F-BC43-0BA6D34EC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29" y="2686810"/>
            <a:ext cx="7665546" cy="383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3317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8414F-67B1-BA42-9DFB-EACA6A1A6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documentation maintenance an ongoing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65EC7-AD1E-1B4D-9DAA-EA3D57E94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738" y="2160589"/>
            <a:ext cx="3184634" cy="334020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Maintain and update the documents throughout the duration of the project.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B877B-9AE1-E64D-9C8F-02C6E5126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21" y="2160589"/>
            <a:ext cx="5010304" cy="334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3485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A054-1769-FB4D-ACA2-0A009BDD4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Share, review and approve the documents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98BDF6-B36D-C94F-A012-A49E6C367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4949" y="2976563"/>
            <a:ext cx="3881437" cy="38814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FEB1FC-33F7-E541-B954-875DB5AF17D0}"/>
              </a:ext>
            </a:extLst>
          </p:cNvPr>
          <p:cNvSpPr txBox="1"/>
          <p:nvPr/>
        </p:nvSpPr>
        <p:spPr>
          <a:xfrm>
            <a:off x="1008994" y="2154621"/>
            <a:ext cx="8113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Sharing, reviewing, and approving the documents with your team, during and after the project has been closed.</a:t>
            </a:r>
          </a:p>
        </p:txBody>
      </p:sp>
    </p:spTree>
    <p:extLst>
      <p:ext uri="{BB962C8B-B14F-4D97-AF65-F5344CB8AC3E}">
        <p14:creationId xmlns:p14="http://schemas.microsoft.com/office/powerpoint/2010/main" val="257360439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8A69E-7DF9-B64A-9701-ADF632CA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and archive the documents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C12A58-0FD8-5949-AB09-5AD5C3D72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335" y="2854269"/>
            <a:ext cx="4008665" cy="38814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2693E-080A-4842-A043-D3546D009625}"/>
              </a:ext>
            </a:extLst>
          </p:cNvPr>
          <p:cNvSpPr txBox="1"/>
          <p:nvPr/>
        </p:nvSpPr>
        <p:spPr>
          <a:xfrm>
            <a:off x="861848" y="1713186"/>
            <a:ext cx="5580993" cy="1114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/>
              <a:t>Read again after long time.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/>
              <a:t>Use as a template for next similar projects.</a:t>
            </a:r>
          </a:p>
        </p:txBody>
      </p:sp>
    </p:spTree>
    <p:extLst>
      <p:ext uri="{BB962C8B-B14F-4D97-AF65-F5344CB8AC3E}">
        <p14:creationId xmlns:p14="http://schemas.microsoft.com/office/powerpoint/2010/main" val="232037736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{4C94C5E9-DE89-B944-B5F9-0E72638DFB8B}tf10001060</Template>
  <TotalTime>809</TotalTime>
  <Words>183</Words>
  <Application>Microsoft Macintosh PowerPoint</Application>
  <PresentationFormat>Widescreen</PresentationFormat>
  <Paragraphs>25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Trebuchet MS</vt:lpstr>
      <vt:lpstr>Wingdings</vt:lpstr>
      <vt:lpstr>Wingdings 3</vt:lpstr>
      <vt:lpstr>Facet</vt:lpstr>
      <vt:lpstr>Project Documentation</vt:lpstr>
      <vt:lpstr>Outline</vt:lpstr>
      <vt:lpstr>What’s Project Documentation?</vt:lpstr>
      <vt:lpstr>Why is it important?</vt:lpstr>
      <vt:lpstr>How to manage this process?</vt:lpstr>
      <vt:lpstr>Create the documents in advance</vt:lpstr>
      <vt:lpstr>Make documentation maintenance an ongoing process</vt:lpstr>
      <vt:lpstr>Share, review and approve the documents</vt:lpstr>
      <vt:lpstr>Save and archive the documents</vt:lpstr>
      <vt:lpstr>Tools supporting documentation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Documentation</dc:title>
  <dc:creator>Dũng. Nguyễn Đức (3)</dc:creator>
  <cp:lastModifiedBy>Dũng. Nguyễn Đức (3)</cp:lastModifiedBy>
  <cp:revision>17</cp:revision>
  <dcterms:created xsi:type="dcterms:W3CDTF">2020-12-13T17:23:33Z</dcterms:created>
  <dcterms:modified xsi:type="dcterms:W3CDTF">2020-12-15T17:13:33Z</dcterms:modified>
</cp:coreProperties>
</file>